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Self-regulated learning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Sustained attention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Requires thinking and analysis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Problem solving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Build their own understanding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Connects knowledge from personal experiences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Adaptability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Technology/Media Literacy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Communication/Collaboration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3</cp:revision>
  <dcterms:created xsi:type="dcterms:W3CDTF">2012-02-01T15:25:15Z</dcterms:created>
  <dcterms:modified xsi:type="dcterms:W3CDTF">2012-02-17T16:44:52Z</dcterms:modified>
</cp:coreProperties>
</file>